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4"/>
  </p:notesMasterIdLst>
  <p:sldIdLst>
    <p:sldId id="635" r:id="rId2"/>
    <p:sldId id="634" r:id="rId3"/>
  </p:sldIdLst>
  <p:sldSz cx="10058400" cy="7772400"/>
  <p:notesSz cx="6858000" cy="9144000"/>
  <p:defaultTextStyle>
    <a:defPPr>
      <a:defRPr lang="en-US"/>
    </a:defPPr>
    <a:lvl1pPr marL="0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00"/>
    <a:srgbClr val="FF9900"/>
    <a:srgbClr val="FAA8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32" autoAdjust="0"/>
    <p:restoredTop sz="83623" autoAdjust="0"/>
  </p:normalViewPr>
  <p:slideViewPr>
    <p:cSldViewPr>
      <p:cViewPr>
        <p:scale>
          <a:sx n="99" d="100"/>
          <a:sy n="99" d="100"/>
        </p:scale>
        <p:origin x="-2672" y="-88"/>
      </p:cViewPr>
      <p:guideLst>
        <p:guide orient="horz" pos="2448"/>
        <p:guide pos="3168"/>
      </p:guideLst>
    </p:cSldViewPr>
  </p:slideViewPr>
  <p:outlineViewPr>
    <p:cViewPr>
      <p:scale>
        <a:sx n="33" d="100"/>
        <a:sy n="33" d="100"/>
      </p:scale>
      <p:origin x="0" y="1140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4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57200"/>
          </a:xfrm>
          <a:prstGeom prst="rect">
            <a:avLst/>
          </a:prstGeom>
        </p:spPr>
        <p:txBody>
          <a:bodyPr vert="horz" lIns="91431" tIns="45716" rIns="91431" bIns="4571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57200"/>
          </a:xfrm>
          <a:prstGeom prst="rect">
            <a:avLst/>
          </a:prstGeom>
        </p:spPr>
        <p:txBody>
          <a:bodyPr vert="horz" lIns="91431" tIns="45716" rIns="91431" bIns="45716" rtlCol="0"/>
          <a:lstStyle>
            <a:lvl1pPr algn="r">
              <a:defRPr sz="1200"/>
            </a:lvl1pPr>
          </a:lstStyle>
          <a:p>
            <a:fld id="{B61FBEC1-2C71-4622-85A6-3ABF6255B54A}" type="datetimeFigureOut">
              <a:rPr lang="en-US" smtClean="0"/>
              <a:pPr/>
              <a:t>5/16/13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6" rIns="91431" bIns="4571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1"/>
            <a:ext cx="5486400" cy="4114800"/>
          </a:xfrm>
          <a:prstGeom prst="rect">
            <a:avLst/>
          </a:prstGeom>
        </p:spPr>
        <p:txBody>
          <a:bodyPr vert="horz" lIns="91431" tIns="45716" rIns="91431" bIns="4571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685214"/>
            <a:ext cx="2971800" cy="457200"/>
          </a:xfrm>
          <a:prstGeom prst="rect">
            <a:avLst/>
          </a:prstGeom>
        </p:spPr>
        <p:txBody>
          <a:bodyPr vert="horz" lIns="91431" tIns="45716" rIns="91431" bIns="4571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4" y="8685214"/>
            <a:ext cx="2971800" cy="457200"/>
          </a:xfrm>
          <a:prstGeom prst="rect">
            <a:avLst/>
          </a:prstGeom>
        </p:spPr>
        <p:txBody>
          <a:bodyPr vert="horz" lIns="91431" tIns="45716" rIns="91431" bIns="45716" rtlCol="0" anchor="b"/>
          <a:lstStyle>
            <a:lvl1pPr algn="r">
              <a:defRPr sz="1200"/>
            </a:lvl1pPr>
          </a:lstStyle>
          <a:p>
            <a:fld id="{137D32EA-1F8A-4A3C-8857-982FA8B648D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13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TEMPLATE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D32EA-1F8A-4A3C-8857-982FA8B648D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8396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D32EA-1F8A-4A3C-8857-982FA8B648D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683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604521"/>
            <a:ext cx="8549640" cy="166602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664FE-276C-49B7-A618-8DED80C80EC6}" type="datetimeFigureOut">
              <a:rPr lang="en-US" smtClean="0"/>
              <a:pPr/>
              <a:t>5/16/13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DB27E-3EDA-4C43-A115-DC2C9F5BA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664FE-276C-49B7-A618-8DED80C80EC6}" type="datetimeFigureOut">
              <a:rPr lang="en-US" smtClean="0"/>
              <a:pPr/>
              <a:t>5/16/13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DB27E-3EDA-4C43-A115-DC2C9F5BA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340" y="311257"/>
            <a:ext cx="2263140" cy="66317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311257"/>
            <a:ext cx="6621780" cy="663172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664FE-276C-49B7-A618-8DED80C80EC6}" type="datetimeFigureOut">
              <a:rPr lang="en-US" smtClean="0"/>
              <a:pPr/>
              <a:t>5/16/13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DB27E-3EDA-4C43-A115-DC2C9F5BA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664FE-276C-49B7-A618-8DED80C80EC6}" type="datetimeFigureOut">
              <a:rPr lang="en-US" smtClean="0"/>
              <a:pPr/>
              <a:t>5/16/13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DB27E-3EDA-4C43-A115-DC2C9F5BA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994487"/>
            <a:ext cx="8549640" cy="1543685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294275"/>
            <a:ext cx="8549640" cy="1700212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6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7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6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5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664FE-276C-49B7-A618-8DED80C80EC6}" type="datetimeFigureOut">
              <a:rPr lang="en-US" smtClean="0"/>
              <a:pPr/>
              <a:t>5/16/13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DB27E-3EDA-4C43-A115-DC2C9F5BA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813560"/>
            <a:ext cx="4442460" cy="5129425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1813560"/>
            <a:ext cx="4442460" cy="5129425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664FE-276C-49B7-A618-8DED80C80EC6}" type="datetimeFigureOut">
              <a:rPr lang="en-US" smtClean="0"/>
              <a:pPr/>
              <a:t>5/16/13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DB27E-3EDA-4C43-A115-DC2C9F5BA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739795"/>
            <a:ext cx="4444207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" y="2464859"/>
            <a:ext cx="4444207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8" y="1739795"/>
            <a:ext cx="4445953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8" y="2464859"/>
            <a:ext cx="4445953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664FE-276C-49B7-A618-8DED80C80EC6}" type="datetimeFigureOut">
              <a:rPr lang="en-US" smtClean="0"/>
              <a:pPr/>
              <a:t>5/16/13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DB27E-3EDA-4C43-A115-DC2C9F5BA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664FE-276C-49B7-A618-8DED80C80EC6}" type="datetimeFigureOut">
              <a:rPr lang="en-US" smtClean="0"/>
              <a:pPr/>
              <a:t>5/16/13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DB27E-3EDA-4C43-A115-DC2C9F5BA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664FE-276C-49B7-A618-8DED80C80EC6}" type="datetimeFigureOut">
              <a:rPr lang="en-US" smtClean="0"/>
              <a:pPr/>
              <a:t>5/16/13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DB27E-3EDA-4C43-A115-DC2C9F5BA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1" y="309457"/>
            <a:ext cx="3309144" cy="131699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309457"/>
            <a:ext cx="5622925" cy="6633528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1" y="1626447"/>
            <a:ext cx="3309144" cy="5316538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664FE-276C-49B7-A618-8DED80C80EC6}" type="datetimeFigureOut">
              <a:rPr lang="en-US" smtClean="0"/>
              <a:pPr/>
              <a:t>5/16/13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DB27E-3EDA-4C43-A115-DC2C9F5BA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440680"/>
            <a:ext cx="6035040" cy="64230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94478"/>
            <a:ext cx="6035040" cy="46634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6082983"/>
            <a:ext cx="6035040" cy="912177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664FE-276C-49B7-A618-8DED80C80EC6}" type="datetimeFigureOut">
              <a:rPr lang="en-US" smtClean="0"/>
              <a:pPr/>
              <a:t>5/16/13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DB27E-3EDA-4C43-A115-DC2C9F5BA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0"/>
            <a:ext cx="9052560" cy="5129425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8520" y="6908801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664FE-276C-49B7-A618-8DED80C80EC6}" type="datetimeFigureOut">
              <a:rPr lang="en-US" smtClean="0"/>
              <a:pPr/>
              <a:t>5/16/13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4"/>
            <a:ext cx="31851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2DB27E-3EDA-4C43-A115-DC2C9F5BA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1018824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1018824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1018824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1018824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1018824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1018824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Background" descr="Background Graphic&#10;"/>
          <p:cNvGrpSpPr/>
          <p:nvPr/>
        </p:nvGrpSpPr>
        <p:grpSpPr>
          <a:xfrm>
            <a:off x="-30036" y="-5038"/>
            <a:ext cx="10118471" cy="7782475"/>
            <a:chOff x="0" y="0"/>
            <a:chExt cx="9201150" cy="6867525"/>
          </a:xfrm>
        </p:grpSpPr>
        <p:pic>
          <p:nvPicPr>
            <p:cNvPr id="5" name="Rays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201150" cy="6858000"/>
            </a:xfrm>
            <a:prstGeom prst="rect">
              <a:avLst/>
            </a:prstGeom>
          </p:spPr>
        </p:pic>
        <p:pic>
          <p:nvPicPr>
            <p:cNvPr id="6" name="Black border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25" y="0"/>
              <a:ext cx="9182100" cy="6867525"/>
            </a:xfrm>
            <a:prstGeom prst="rect">
              <a:avLst/>
            </a:prstGeom>
          </p:spPr>
        </p:pic>
        <p:sp>
          <p:nvSpPr>
            <p:cNvPr id="7" name="Rectangular border"/>
            <p:cNvSpPr/>
            <p:nvPr/>
          </p:nvSpPr>
          <p:spPr>
            <a:xfrm>
              <a:off x="180975" y="161925"/>
              <a:ext cx="8834113" cy="6540294"/>
            </a:xfrm>
            <a:prstGeom prst="rect">
              <a:avLst/>
            </a:prstGeom>
            <a:noFill/>
            <a:ln w="82550">
              <a:solidFill>
                <a:schemeClr val="tx2">
                  <a:lumMod val="75000"/>
                </a:schemeClr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114"/>
                </a:spcAft>
              </a:pPr>
              <a:r>
                <a:rPr lang="en-US" sz="1400">
                  <a:solidFill>
                    <a:srgbClr val="262626"/>
                  </a:solidFill>
                  <a:ea typeface="ＭＳ 明朝"/>
                  <a:cs typeface="Times New Roman"/>
                </a:rPr>
                <a:t> 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665692"/>
            <a:ext cx="8549640" cy="1666028"/>
          </a:xfrm>
        </p:spPr>
        <p:txBody>
          <a:bodyPr>
            <a:normAutofit fontScale="90000"/>
          </a:bodyPr>
          <a:lstStyle/>
          <a:p>
            <a:r>
              <a:rPr lang="en-US" sz="2500" dirty="0"/>
              <a:t>THE</a:t>
            </a:r>
            <a:r>
              <a:rPr lang="en-US" sz="4500" dirty="0"/>
              <a:t/>
            </a:r>
            <a:br>
              <a:rPr lang="en-US" sz="4500" dirty="0"/>
            </a:br>
            <a:r>
              <a:rPr lang="en-US" sz="4500" dirty="0" smtClean="0"/>
              <a:t>[</a:t>
            </a:r>
            <a:r>
              <a:rPr lang="en-US" dirty="0" smtClean="0"/>
              <a:t>AWARD NAME GOES HERE]</a:t>
            </a:r>
            <a:r>
              <a:rPr lang="en-US" sz="4500" dirty="0"/>
              <a:t/>
            </a:r>
            <a:br>
              <a:rPr lang="en-US" sz="4500" dirty="0"/>
            </a:br>
            <a:r>
              <a:rPr lang="en-US" sz="3600" dirty="0"/>
              <a:t>for </a:t>
            </a:r>
            <a:r>
              <a:rPr lang="en-US" sz="3600" dirty="0" smtClean="0"/>
              <a:t>[HIGH-LEVEL AWARD CRITERIA]</a:t>
            </a:r>
            <a:r>
              <a:rPr lang="en-US" sz="1200" dirty="0"/>
              <a:t/>
            </a:r>
            <a:br>
              <a:rPr lang="en-US" sz="1200" dirty="0"/>
            </a:br>
            <a:r>
              <a:rPr lang="en-US" sz="2500" dirty="0"/>
              <a:t>GOES TO</a:t>
            </a:r>
            <a:endParaRPr lang="en-US" sz="45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91000" y="6649720"/>
            <a:ext cx="5615940" cy="518160"/>
          </a:xfrm>
        </p:spPr>
        <p:txBody>
          <a:bodyPr/>
          <a:lstStyle/>
          <a:p>
            <a:pPr algn="l"/>
            <a:r>
              <a:rPr lang="en-US" sz="2700" b="1" dirty="0"/>
              <a:t>Presented by </a:t>
            </a:r>
            <a:r>
              <a:rPr lang="en-US" sz="2700" b="1" dirty="0" smtClean="0">
                <a:latin typeface="+mj-lt"/>
              </a:rPr>
              <a:t>[COMPANY NAME]</a:t>
            </a:r>
            <a:endParaRPr lang="en-US" b="1" dirty="0">
              <a:latin typeface="+mj-lt"/>
            </a:endParaRPr>
          </a:p>
        </p:txBody>
      </p:sp>
      <p:grpSp>
        <p:nvGrpSpPr>
          <p:cNvPr id="10" name="Seal" descr="Award Seal"/>
          <p:cNvGrpSpPr/>
          <p:nvPr/>
        </p:nvGrpSpPr>
        <p:grpSpPr>
          <a:xfrm>
            <a:off x="670560" y="4303607"/>
            <a:ext cx="2514600" cy="2590800"/>
            <a:chOff x="0" y="0"/>
            <a:chExt cx="1895475" cy="1901825"/>
          </a:xfrm>
        </p:grpSpPr>
        <p:sp>
          <p:nvSpPr>
            <p:cNvPr id="12" name="Seal Shape" descr="Award seal shape"/>
            <p:cNvSpPr>
              <a:spLocks noChangeAspect="1"/>
            </p:cNvSpPr>
            <p:nvPr/>
          </p:nvSpPr>
          <p:spPr bwMode="auto">
            <a:xfrm>
              <a:off x="0" y="9525"/>
              <a:ext cx="1892300" cy="1892300"/>
            </a:xfrm>
            <a:custGeom>
              <a:avLst/>
              <a:gdLst>
                <a:gd name="T0" fmla="*/ 1674 w 3366"/>
                <a:gd name="T1" fmla="*/ 214 h 3348"/>
                <a:gd name="T2" fmla="*/ 1888 w 3366"/>
                <a:gd name="T3" fmla="*/ 0 h 3348"/>
                <a:gd name="T4" fmla="*/ 2048 w 3366"/>
                <a:gd name="T5" fmla="*/ 267 h 3348"/>
                <a:gd name="T6" fmla="*/ 2297 w 3366"/>
                <a:gd name="T7" fmla="*/ 107 h 3348"/>
                <a:gd name="T8" fmla="*/ 2386 w 3366"/>
                <a:gd name="T9" fmla="*/ 392 h 3348"/>
                <a:gd name="T10" fmla="*/ 2671 w 3366"/>
                <a:gd name="T11" fmla="*/ 303 h 3348"/>
                <a:gd name="T12" fmla="*/ 2671 w 3366"/>
                <a:gd name="T13" fmla="*/ 605 h 3348"/>
                <a:gd name="T14" fmla="*/ 2974 w 3366"/>
                <a:gd name="T15" fmla="*/ 588 h 3348"/>
                <a:gd name="T16" fmla="*/ 2903 w 3366"/>
                <a:gd name="T17" fmla="*/ 890 h 3348"/>
                <a:gd name="T18" fmla="*/ 3206 w 3366"/>
                <a:gd name="T19" fmla="*/ 944 h 3348"/>
                <a:gd name="T20" fmla="*/ 3063 w 3366"/>
                <a:gd name="T21" fmla="*/ 1211 h 3348"/>
                <a:gd name="T22" fmla="*/ 3330 w 3366"/>
                <a:gd name="T23" fmla="*/ 1353 h 3348"/>
                <a:gd name="T24" fmla="*/ 3134 w 3366"/>
                <a:gd name="T25" fmla="*/ 1585 h 3348"/>
                <a:gd name="T26" fmla="*/ 3366 w 3366"/>
                <a:gd name="T27" fmla="*/ 1781 h 3348"/>
                <a:gd name="T28" fmla="*/ 3117 w 3366"/>
                <a:gd name="T29" fmla="*/ 1941 h 3348"/>
                <a:gd name="T30" fmla="*/ 3277 w 3366"/>
                <a:gd name="T31" fmla="*/ 2190 h 3348"/>
                <a:gd name="T32" fmla="*/ 2992 w 3366"/>
                <a:gd name="T33" fmla="*/ 2297 h 3348"/>
                <a:gd name="T34" fmla="*/ 3099 w 3366"/>
                <a:gd name="T35" fmla="*/ 2564 h 3348"/>
                <a:gd name="T36" fmla="*/ 2796 w 3366"/>
                <a:gd name="T37" fmla="*/ 2600 h 3348"/>
                <a:gd name="T38" fmla="*/ 2832 w 3366"/>
                <a:gd name="T39" fmla="*/ 2903 h 3348"/>
                <a:gd name="T40" fmla="*/ 2529 w 3366"/>
                <a:gd name="T41" fmla="*/ 2849 h 3348"/>
                <a:gd name="T42" fmla="*/ 2493 w 3366"/>
                <a:gd name="T43" fmla="*/ 3152 h 3348"/>
                <a:gd name="T44" fmla="*/ 2208 w 3366"/>
                <a:gd name="T45" fmla="*/ 3027 h 3348"/>
                <a:gd name="T46" fmla="*/ 2101 w 3366"/>
                <a:gd name="T47" fmla="*/ 3294 h 3348"/>
                <a:gd name="T48" fmla="*/ 1870 w 3366"/>
                <a:gd name="T49" fmla="*/ 3116 h 3348"/>
                <a:gd name="T50" fmla="*/ 1674 w 3366"/>
                <a:gd name="T51" fmla="*/ 3348 h 3348"/>
                <a:gd name="T52" fmla="*/ 1496 w 3366"/>
                <a:gd name="T53" fmla="*/ 3116 h 3348"/>
                <a:gd name="T54" fmla="*/ 1264 w 3366"/>
                <a:gd name="T55" fmla="*/ 3294 h 3348"/>
                <a:gd name="T56" fmla="*/ 1140 w 3366"/>
                <a:gd name="T57" fmla="*/ 3027 h 3348"/>
                <a:gd name="T58" fmla="*/ 872 w 3366"/>
                <a:gd name="T59" fmla="*/ 3152 h 3348"/>
                <a:gd name="T60" fmla="*/ 819 w 3366"/>
                <a:gd name="T61" fmla="*/ 2849 h 3348"/>
                <a:gd name="T62" fmla="*/ 534 w 3366"/>
                <a:gd name="T63" fmla="*/ 2903 h 3348"/>
                <a:gd name="T64" fmla="*/ 552 w 3366"/>
                <a:gd name="T65" fmla="*/ 2600 h 3348"/>
                <a:gd name="T66" fmla="*/ 249 w 3366"/>
                <a:gd name="T67" fmla="*/ 2564 h 3348"/>
                <a:gd name="T68" fmla="*/ 356 w 3366"/>
                <a:gd name="T69" fmla="*/ 2297 h 3348"/>
                <a:gd name="T70" fmla="*/ 71 w 3366"/>
                <a:gd name="T71" fmla="*/ 2190 h 3348"/>
                <a:gd name="T72" fmla="*/ 249 w 3366"/>
                <a:gd name="T73" fmla="*/ 1941 h 3348"/>
                <a:gd name="T74" fmla="*/ 0 w 3366"/>
                <a:gd name="T75" fmla="*/ 1781 h 3348"/>
                <a:gd name="T76" fmla="*/ 231 w 3366"/>
                <a:gd name="T77" fmla="*/ 1585 h 3348"/>
                <a:gd name="T78" fmla="*/ 18 w 3366"/>
                <a:gd name="T79" fmla="*/ 1353 h 3348"/>
                <a:gd name="T80" fmla="*/ 302 w 3366"/>
                <a:gd name="T81" fmla="*/ 1211 h 3348"/>
                <a:gd name="T82" fmla="*/ 160 w 3366"/>
                <a:gd name="T83" fmla="*/ 944 h 3348"/>
                <a:gd name="T84" fmla="*/ 445 w 3366"/>
                <a:gd name="T85" fmla="*/ 890 h 3348"/>
                <a:gd name="T86" fmla="*/ 374 w 3366"/>
                <a:gd name="T87" fmla="*/ 588 h 3348"/>
                <a:gd name="T88" fmla="*/ 677 w 3366"/>
                <a:gd name="T89" fmla="*/ 605 h 3348"/>
                <a:gd name="T90" fmla="*/ 694 w 3366"/>
                <a:gd name="T91" fmla="*/ 303 h 3348"/>
                <a:gd name="T92" fmla="*/ 979 w 3366"/>
                <a:gd name="T93" fmla="*/ 392 h 3348"/>
                <a:gd name="T94" fmla="*/ 1051 w 3366"/>
                <a:gd name="T95" fmla="*/ 107 h 3348"/>
                <a:gd name="T96" fmla="*/ 1318 w 3366"/>
                <a:gd name="T97" fmla="*/ 267 h 3348"/>
                <a:gd name="T98" fmla="*/ 1460 w 3366"/>
                <a:gd name="T99" fmla="*/ 0 h 3348"/>
                <a:gd name="T100" fmla="*/ 1674 w 3366"/>
                <a:gd name="T101" fmla="*/ 214 h 3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366" h="3348">
                  <a:moveTo>
                    <a:pt x="1674" y="214"/>
                  </a:moveTo>
                  <a:lnTo>
                    <a:pt x="1888" y="0"/>
                  </a:lnTo>
                  <a:lnTo>
                    <a:pt x="2048" y="267"/>
                  </a:lnTo>
                  <a:lnTo>
                    <a:pt x="2297" y="107"/>
                  </a:lnTo>
                  <a:lnTo>
                    <a:pt x="2386" y="392"/>
                  </a:lnTo>
                  <a:lnTo>
                    <a:pt x="2671" y="303"/>
                  </a:lnTo>
                  <a:lnTo>
                    <a:pt x="2671" y="605"/>
                  </a:lnTo>
                  <a:lnTo>
                    <a:pt x="2974" y="588"/>
                  </a:lnTo>
                  <a:lnTo>
                    <a:pt x="2903" y="890"/>
                  </a:lnTo>
                  <a:lnTo>
                    <a:pt x="3206" y="944"/>
                  </a:lnTo>
                  <a:lnTo>
                    <a:pt x="3063" y="1211"/>
                  </a:lnTo>
                  <a:lnTo>
                    <a:pt x="3330" y="1353"/>
                  </a:lnTo>
                  <a:lnTo>
                    <a:pt x="3134" y="1585"/>
                  </a:lnTo>
                  <a:lnTo>
                    <a:pt x="3366" y="1781"/>
                  </a:lnTo>
                  <a:lnTo>
                    <a:pt x="3117" y="1941"/>
                  </a:lnTo>
                  <a:lnTo>
                    <a:pt x="3277" y="2190"/>
                  </a:lnTo>
                  <a:lnTo>
                    <a:pt x="2992" y="2297"/>
                  </a:lnTo>
                  <a:lnTo>
                    <a:pt x="3099" y="2564"/>
                  </a:lnTo>
                  <a:lnTo>
                    <a:pt x="2796" y="2600"/>
                  </a:lnTo>
                  <a:lnTo>
                    <a:pt x="2832" y="2903"/>
                  </a:lnTo>
                  <a:lnTo>
                    <a:pt x="2529" y="2849"/>
                  </a:lnTo>
                  <a:lnTo>
                    <a:pt x="2493" y="3152"/>
                  </a:lnTo>
                  <a:lnTo>
                    <a:pt x="2208" y="3027"/>
                  </a:lnTo>
                  <a:lnTo>
                    <a:pt x="2101" y="3294"/>
                  </a:lnTo>
                  <a:lnTo>
                    <a:pt x="1870" y="3116"/>
                  </a:lnTo>
                  <a:lnTo>
                    <a:pt x="1674" y="3348"/>
                  </a:lnTo>
                  <a:lnTo>
                    <a:pt x="1496" y="3116"/>
                  </a:lnTo>
                  <a:lnTo>
                    <a:pt x="1264" y="3294"/>
                  </a:lnTo>
                  <a:lnTo>
                    <a:pt x="1140" y="3027"/>
                  </a:lnTo>
                  <a:lnTo>
                    <a:pt x="872" y="3152"/>
                  </a:lnTo>
                  <a:lnTo>
                    <a:pt x="819" y="2849"/>
                  </a:lnTo>
                  <a:lnTo>
                    <a:pt x="534" y="2903"/>
                  </a:lnTo>
                  <a:lnTo>
                    <a:pt x="552" y="2600"/>
                  </a:lnTo>
                  <a:lnTo>
                    <a:pt x="249" y="2564"/>
                  </a:lnTo>
                  <a:lnTo>
                    <a:pt x="356" y="2297"/>
                  </a:lnTo>
                  <a:lnTo>
                    <a:pt x="71" y="2190"/>
                  </a:lnTo>
                  <a:lnTo>
                    <a:pt x="249" y="1941"/>
                  </a:lnTo>
                  <a:lnTo>
                    <a:pt x="0" y="1781"/>
                  </a:lnTo>
                  <a:lnTo>
                    <a:pt x="231" y="1585"/>
                  </a:lnTo>
                  <a:lnTo>
                    <a:pt x="18" y="1353"/>
                  </a:lnTo>
                  <a:lnTo>
                    <a:pt x="302" y="1211"/>
                  </a:lnTo>
                  <a:lnTo>
                    <a:pt x="160" y="944"/>
                  </a:lnTo>
                  <a:lnTo>
                    <a:pt x="445" y="890"/>
                  </a:lnTo>
                  <a:lnTo>
                    <a:pt x="374" y="588"/>
                  </a:lnTo>
                  <a:lnTo>
                    <a:pt x="677" y="605"/>
                  </a:lnTo>
                  <a:lnTo>
                    <a:pt x="694" y="303"/>
                  </a:lnTo>
                  <a:lnTo>
                    <a:pt x="979" y="392"/>
                  </a:lnTo>
                  <a:lnTo>
                    <a:pt x="1051" y="107"/>
                  </a:lnTo>
                  <a:lnTo>
                    <a:pt x="1318" y="267"/>
                  </a:lnTo>
                  <a:lnTo>
                    <a:pt x="1460" y="0"/>
                  </a:lnTo>
                  <a:lnTo>
                    <a:pt x="1674" y="21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pic>
          <p:nvPicPr>
            <p:cNvPr id="13" name="Seal Texture" descr="Award seal texture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653" t="-3302" r="-1448"/>
            <a:stretch/>
          </p:blipFill>
          <p:spPr bwMode="auto">
            <a:xfrm>
              <a:off x="0" y="0"/>
              <a:ext cx="1895475" cy="189547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15" name="TextBox 14"/>
          <p:cNvSpPr txBox="1"/>
          <p:nvPr/>
        </p:nvSpPr>
        <p:spPr>
          <a:xfrm>
            <a:off x="3352800" y="5699760"/>
            <a:ext cx="2598420" cy="1026207"/>
          </a:xfrm>
          <a:prstGeom prst="rect">
            <a:avLst/>
          </a:prstGeom>
          <a:noFill/>
        </p:spPr>
        <p:txBody>
          <a:bodyPr wrap="square" lIns="101882" tIns="50941" rIns="101882" bIns="50941" rtlCol="0">
            <a:spAutoFit/>
          </a:bodyPr>
          <a:lstStyle/>
          <a:p>
            <a:r>
              <a:rPr lang="en-US" sz="6000" b="1" normalizeH="1" dirty="0" smtClean="0">
                <a:ln w="31750">
                  <a:solidFill>
                    <a:schemeClr val="tx1"/>
                  </a:solidFill>
                </a:ln>
                <a:latin typeface="+mj-lt"/>
              </a:rPr>
              <a:t>[YEAR]</a:t>
            </a:r>
            <a:endParaRPr lang="en-US" sz="8900" b="1" normalizeH="1" dirty="0">
              <a:ln w="31750">
                <a:solidFill>
                  <a:schemeClr val="tx1"/>
                </a:solidFill>
              </a:ln>
              <a:latin typeface="+mj-lt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754380" y="2590801"/>
            <a:ext cx="8549640" cy="1666028"/>
          </a:xfrm>
          <a:prstGeom prst="rect">
            <a:avLst/>
          </a:prstGeom>
        </p:spPr>
        <p:txBody>
          <a:bodyPr vert="horz" lIns="101882" tIns="50941" rIns="101882" bIns="5094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200" dirty="0" smtClean="0"/>
              <a:t>[AWARD RECIPIENT]</a:t>
            </a:r>
            <a:endParaRPr lang="en-US" sz="7200" dirty="0"/>
          </a:p>
        </p:txBody>
      </p:sp>
      <p:sp>
        <p:nvSpPr>
          <p:cNvPr id="9" name="TextBox 8"/>
          <p:cNvSpPr txBox="1"/>
          <p:nvPr/>
        </p:nvSpPr>
        <p:spPr>
          <a:xfrm>
            <a:off x="2774911" y="4318001"/>
            <a:ext cx="4450506" cy="718430"/>
          </a:xfrm>
          <a:prstGeom prst="rect">
            <a:avLst/>
          </a:prstGeom>
          <a:noFill/>
        </p:spPr>
        <p:txBody>
          <a:bodyPr wrap="none" lIns="101882" tIns="50941" rIns="101882" bIns="50941" rtlCol="0">
            <a:spAutoFit/>
          </a:bodyPr>
          <a:lstStyle/>
          <a:p>
            <a:pPr algn="ctr"/>
            <a:r>
              <a:rPr lang="en-US" dirty="0" smtClean="0"/>
              <a:t>For </a:t>
            </a:r>
            <a:r>
              <a:rPr lang="en-US" dirty="0" smtClean="0"/>
              <a:t>[SUMMARY OF THE REASON THEY</a:t>
            </a:r>
          </a:p>
          <a:p>
            <a:pPr algn="ctr"/>
            <a:r>
              <a:rPr lang="en-US" dirty="0" smtClean="0"/>
              <a:t>HAVE WON THE AWARD].</a:t>
            </a:r>
            <a:endParaRPr lang="en-US" dirty="0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6088380" y="5257800"/>
            <a:ext cx="3436620" cy="1666028"/>
          </a:xfrm>
          <a:prstGeom prst="rect">
            <a:avLst/>
          </a:prstGeom>
        </p:spPr>
        <p:txBody>
          <a:bodyPr vert="horz" lIns="101882" tIns="50941" rIns="101882" bIns="5094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[COMPANY </a:t>
            </a:r>
          </a:p>
          <a:p>
            <a:r>
              <a:rPr lang="en-US" dirty="0" smtClean="0"/>
              <a:t>LOGO]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66800" y="5105400"/>
            <a:ext cx="1676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[AWARD</a:t>
            </a:r>
          </a:p>
          <a:p>
            <a:pPr algn="ctr"/>
            <a:r>
              <a:rPr lang="en-US" sz="2800" b="1" dirty="0" smtClean="0"/>
              <a:t>ICON]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4260880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Background" descr="Background Graphic&#10;"/>
          <p:cNvGrpSpPr/>
          <p:nvPr/>
        </p:nvGrpSpPr>
        <p:grpSpPr>
          <a:xfrm>
            <a:off x="-30036" y="-5038"/>
            <a:ext cx="10118471" cy="7782475"/>
            <a:chOff x="0" y="0"/>
            <a:chExt cx="9201150" cy="6867525"/>
          </a:xfrm>
        </p:grpSpPr>
        <p:pic>
          <p:nvPicPr>
            <p:cNvPr id="5" name="Rays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201150" cy="6858000"/>
            </a:xfrm>
            <a:prstGeom prst="rect">
              <a:avLst/>
            </a:prstGeom>
          </p:spPr>
        </p:pic>
        <p:pic>
          <p:nvPicPr>
            <p:cNvPr id="6" name="Black border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25" y="0"/>
              <a:ext cx="9182100" cy="6867525"/>
            </a:xfrm>
            <a:prstGeom prst="rect">
              <a:avLst/>
            </a:prstGeom>
          </p:spPr>
        </p:pic>
        <p:sp>
          <p:nvSpPr>
            <p:cNvPr id="7" name="Rectangular border"/>
            <p:cNvSpPr/>
            <p:nvPr/>
          </p:nvSpPr>
          <p:spPr>
            <a:xfrm>
              <a:off x="180975" y="161925"/>
              <a:ext cx="8834113" cy="6540294"/>
            </a:xfrm>
            <a:prstGeom prst="rect">
              <a:avLst/>
            </a:prstGeom>
            <a:noFill/>
            <a:ln w="82550">
              <a:solidFill>
                <a:schemeClr val="tx2">
                  <a:lumMod val="75000"/>
                </a:schemeClr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114"/>
                </a:spcAft>
              </a:pPr>
              <a:r>
                <a:rPr lang="en-US" sz="1400">
                  <a:solidFill>
                    <a:srgbClr val="262626"/>
                  </a:solidFill>
                  <a:ea typeface="ＭＳ 明朝"/>
                  <a:cs typeface="Times New Roman"/>
                </a:rPr>
                <a:t> 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665692"/>
            <a:ext cx="8549640" cy="1666028"/>
          </a:xfrm>
        </p:spPr>
        <p:txBody>
          <a:bodyPr>
            <a:normAutofit fontScale="90000"/>
          </a:bodyPr>
          <a:lstStyle/>
          <a:p>
            <a:r>
              <a:rPr lang="en-US" sz="2500" dirty="0"/>
              <a:t>THE</a:t>
            </a:r>
            <a:r>
              <a:rPr lang="en-US" sz="4500" dirty="0"/>
              <a:t/>
            </a:r>
            <a:br>
              <a:rPr lang="en-US" sz="4500" dirty="0"/>
            </a:br>
            <a:r>
              <a:rPr lang="en-US" dirty="0" smtClean="0"/>
              <a:t>HUMOROUS BEGINNINGS AWARD</a:t>
            </a:r>
            <a:r>
              <a:rPr lang="en-US" sz="4500" dirty="0"/>
              <a:t/>
            </a:r>
            <a:br>
              <a:rPr lang="en-US" sz="4500" dirty="0"/>
            </a:br>
            <a:r>
              <a:rPr lang="en-US" sz="3600" dirty="0"/>
              <a:t>for Best Onboarding Program</a:t>
            </a:r>
            <a:br>
              <a:rPr lang="en-US" sz="3600" dirty="0"/>
            </a:br>
            <a:r>
              <a:rPr lang="en-US" sz="1200" dirty="0"/>
              <a:t/>
            </a:r>
            <a:br>
              <a:rPr lang="en-US" sz="1200" dirty="0"/>
            </a:br>
            <a:r>
              <a:rPr lang="en-US" sz="2500" dirty="0"/>
              <a:t>GOES TO</a:t>
            </a:r>
            <a:endParaRPr lang="en-US" sz="45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91000" y="6649720"/>
            <a:ext cx="5615940" cy="518160"/>
          </a:xfrm>
        </p:spPr>
        <p:txBody>
          <a:bodyPr/>
          <a:lstStyle/>
          <a:p>
            <a:pPr algn="l"/>
            <a:r>
              <a:rPr lang="en-US" sz="2700" b="1" dirty="0"/>
              <a:t>Presented by </a:t>
            </a:r>
            <a:r>
              <a:rPr lang="en-US" sz="2700" b="1" dirty="0">
                <a:latin typeface="+mj-lt"/>
              </a:rPr>
              <a:t>Humor That Works</a:t>
            </a:r>
            <a:endParaRPr lang="en-US" b="1" dirty="0">
              <a:latin typeface="+mj-lt"/>
            </a:endParaRPr>
          </a:p>
        </p:txBody>
      </p:sp>
      <p:grpSp>
        <p:nvGrpSpPr>
          <p:cNvPr id="10" name="Seal" descr="Award Seal"/>
          <p:cNvGrpSpPr/>
          <p:nvPr/>
        </p:nvGrpSpPr>
        <p:grpSpPr>
          <a:xfrm>
            <a:off x="670560" y="4303607"/>
            <a:ext cx="2514600" cy="2590800"/>
            <a:chOff x="0" y="0"/>
            <a:chExt cx="1895475" cy="1901825"/>
          </a:xfrm>
        </p:grpSpPr>
        <p:sp>
          <p:nvSpPr>
            <p:cNvPr id="12" name="Seal Shape" descr="Award seal shape"/>
            <p:cNvSpPr>
              <a:spLocks noChangeAspect="1"/>
            </p:cNvSpPr>
            <p:nvPr/>
          </p:nvSpPr>
          <p:spPr bwMode="auto">
            <a:xfrm>
              <a:off x="0" y="9525"/>
              <a:ext cx="1892300" cy="1892300"/>
            </a:xfrm>
            <a:custGeom>
              <a:avLst/>
              <a:gdLst>
                <a:gd name="T0" fmla="*/ 1674 w 3366"/>
                <a:gd name="T1" fmla="*/ 214 h 3348"/>
                <a:gd name="T2" fmla="*/ 1888 w 3366"/>
                <a:gd name="T3" fmla="*/ 0 h 3348"/>
                <a:gd name="T4" fmla="*/ 2048 w 3366"/>
                <a:gd name="T5" fmla="*/ 267 h 3348"/>
                <a:gd name="T6" fmla="*/ 2297 w 3366"/>
                <a:gd name="T7" fmla="*/ 107 h 3348"/>
                <a:gd name="T8" fmla="*/ 2386 w 3366"/>
                <a:gd name="T9" fmla="*/ 392 h 3348"/>
                <a:gd name="T10" fmla="*/ 2671 w 3366"/>
                <a:gd name="T11" fmla="*/ 303 h 3348"/>
                <a:gd name="T12" fmla="*/ 2671 w 3366"/>
                <a:gd name="T13" fmla="*/ 605 h 3348"/>
                <a:gd name="T14" fmla="*/ 2974 w 3366"/>
                <a:gd name="T15" fmla="*/ 588 h 3348"/>
                <a:gd name="T16" fmla="*/ 2903 w 3366"/>
                <a:gd name="T17" fmla="*/ 890 h 3348"/>
                <a:gd name="T18" fmla="*/ 3206 w 3366"/>
                <a:gd name="T19" fmla="*/ 944 h 3348"/>
                <a:gd name="T20" fmla="*/ 3063 w 3366"/>
                <a:gd name="T21" fmla="*/ 1211 h 3348"/>
                <a:gd name="T22" fmla="*/ 3330 w 3366"/>
                <a:gd name="T23" fmla="*/ 1353 h 3348"/>
                <a:gd name="T24" fmla="*/ 3134 w 3366"/>
                <a:gd name="T25" fmla="*/ 1585 h 3348"/>
                <a:gd name="T26" fmla="*/ 3366 w 3366"/>
                <a:gd name="T27" fmla="*/ 1781 h 3348"/>
                <a:gd name="T28" fmla="*/ 3117 w 3366"/>
                <a:gd name="T29" fmla="*/ 1941 h 3348"/>
                <a:gd name="T30" fmla="*/ 3277 w 3366"/>
                <a:gd name="T31" fmla="*/ 2190 h 3348"/>
                <a:gd name="T32" fmla="*/ 2992 w 3366"/>
                <a:gd name="T33" fmla="*/ 2297 h 3348"/>
                <a:gd name="T34" fmla="*/ 3099 w 3366"/>
                <a:gd name="T35" fmla="*/ 2564 h 3348"/>
                <a:gd name="T36" fmla="*/ 2796 w 3366"/>
                <a:gd name="T37" fmla="*/ 2600 h 3348"/>
                <a:gd name="T38" fmla="*/ 2832 w 3366"/>
                <a:gd name="T39" fmla="*/ 2903 h 3348"/>
                <a:gd name="T40" fmla="*/ 2529 w 3366"/>
                <a:gd name="T41" fmla="*/ 2849 h 3348"/>
                <a:gd name="T42" fmla="*/ 2493 w 3366"/>
                <a:gd name="T43" fmla="*/ 3152 h 3348"/>
                <a:gd name="T44" fmla="*/ 2208 w 3366"/>
                <a:gd name="T45" fmla="*/ 3027 h 3348"/>
                <a:gd name="T46" fmla="*/ 2101 w 3366"/>
                <a:gd name="T47" fmla="*/ 3294 h 3348"/>
                <a:gd name="T48" fmla="*/ 1870 w 3366"/>
                <a:gd name="T49" fmla="*/ 3116 h 3348"/>
                <a:gd name="T50" fmla="*/ 1674 w 3366"/>
                <a:gd name="T51" fmla="*/ 3348 h 3348"/>
                <a:gd name="T52" fmla="*/ 1496 w 3366"/>
                <a:gd name="T53" fmla="*/ 3116 h 3348"/>
                <a:gd name="T54" fmla="*/ 1264 w 3366"/>
                <a:gd name="T55" fmla="*/ 3294 h 3348"/>
                <a:gd name="T56" fmla="*/ 1140 w 3366"/>
                <a:gd name="T57" fmla="*/ 3027 h 3348"/>
                <a:gd name="T58" fmla="*/ 872 w 3366"/>
                <a:gd name="T59" fmla="*/ 3152 h 3348"/>
                <a:gd name="T60" fmla="*/ 819 w 3366"/>
                <a:gd name="T61" fmla="*/ 2849 h 3348"/>
                <a:gd name="T62" fmla="*/ 534 w 3366"/>
                <a:gd name="T63" fmla="*/ 2903 h 3348"/>
                <a:gd name="T64" fmla="*/ 552 w 3366"/>
                <a:gd name="T65" fmla="*/ 2600 h 3348"/>
                <a:gd name="T66" fmla="*/ 249 w 3366"/>
                <a:gd name="T67" fmla="*/ 2564 h 3348"/>
                <a:gd name="T68" fmla="*/ 356 w 3366"/>
                <a:gd name="T69" fmla="*/ 2297 h 3348"/>
                <a:gd name="T70" fmla="*/ 71 w 3366"/>
                <a:gd name="T71" fmla="*/ 2190 h 3348"/>
                <a:gd name="T72" fmla="*/ 249 w 3366"/>
                <a:gd name="T73" fmla="*/ 1941 h 3348"/>
                <a:gd name="T74" fmla="*/ 0 w 3366"/>
                <a:gd name="T75" fmla="*/ 1781 h 3348"/>
                <a:gd name="T76" fmla="*/ 231 w 3366"/>
                <a:gd name="T77" fmla="*/ 1585 h 3348"/>
                <a:gd name="T78" fmla="*/ 18 w 3366"/>
                <a:gd name="T79" fmla="*/ 1353 h 3348"/>
                <a:gd name="T80" fmla="*/ 302 w 3366"/>
                <a:gd name="T81" fmla="*/ 1211 h 3348"/>
                <a:gd name="T82" fmla="*/ 160 w 3366"/>
                <a:gd name="T83" fmla="*/ 944 h 3348"/>
                <a:gd name="T84" fmla="*/ 445 w 3366"/>
                <a:gd name="T85" fmla="*/ 890 h 3348"/>
                <a:gd name="T86" fmla="*/ 374 w 3366"/>
                <a:gd name="T87" fmla="*/ 588 h 3348"/>
                <a:gd name="T88" fmla="*/ 677 w 3366"/>
                <a:gd name="T89" fmla="*/ 605 h 3348"/>
                <a:gd name="T90" fmla="*/ 694 w 3366"/>
                <a:gd name="T91" fmla="*/ 303 h 3348"/>
                <a:gd name="T92" fmla="*/ 979 w 3366"/>
                <a:gd name="T93" fmla="*/ 392 h 3348"/>
                <a:gd name="T94" fmla="*/ 1051 w 3366"/>
                <a:gd name="T95" fmla="*/ 107 h 3348"/>
                <a:gd name="T96" fmla="*/ 1318 w 3366"/>
                <a:gd name="T97" fmla="*/ 267 h 3348"/>
                <a:gd name="T98" fmla="*/ 1460 w 3366"/>
                <a:gd name="T99" fmla="*/ 0 h 3348"/>
                <a:gd name="T100" fmla="*/ 1674 w 3366"/>
                <a:gd name="T101" fmla="*/ 214 h 3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366" h="3348">
                  <a:moveTo>
                    <a:pt x="1674" y="214"/>
                  </a:moveTo>
                  <a:lnTo>
                    <a:pt x="1888" y="0"/>
                  </a:lnTo>
                  <a:lnTo>
                    <a:pt x="2048" y="267"/>
                  </a:lnTo>
                  <a:lnTo>
                    <a:pt x="2297" y="107"/>
                  </a:lnTo>
                  <a:lnTo>
                    <a:pt x="2386" y="392"/>
                  </a:lnTo>
                  <a:lnTo>
                    <a:pt x="2671" y="303"/>
                  </a:lnTo>
                  <a:lnTo>
                    <a:pt x="2671" y="605"/>
                  </a:lnTo>
                  <a:lnTo>
                    <a:pt x="2974" y="588"/>
                  </a:lnTo>
                  <a:lnTo>
                    <a:pt x="2903" y="890"/>
                  </a:lnTo>
                  <a:lnTo>
                    <a:pt x="3206" y="944"/>
                  </a:lnTo>
                  <a:lnTo>
                    <a:pt x="3063" y="1211"/>
                  </a:lnTo>
                  <a:lnTo>
                    <a:pt x="3330" y="1353"/>
                  </a:lnTo>
                  <a:lnTo>
                    <a:pt x="3134" y="1585"/>
                  </a:lnTo>
                  <a:lnTo>
                    <a:pt x="3366" y="1781"/>
                  </a:lnTo>
                  <a:lnTo>
                    <a:pt x="3117" y="1941"/>
                  </a:lnTo>
                  <a:lnTo>
                    <a:pt x="3277" y="2190"/>
                  </a:lnTo>
                  <a:lnTo>
                    <a:pt x="2992" y="2297"/>
                  </a:lnTo>
                  <a:lnTo>
                    <a:pt x="3099" y="2564"/>
                  </a:lnTo>
                  <a:lnTo>
                    <a:pt x="2796" y="2600"/>
                  </a:lnTo>
                  <a:lnTo>
                    <a:pt x="2832" y="2903"/>
                  </a:lnTo>
                  <a:lnTo>
                    <a:pt x="2529" y="2849"/>
                  </a:lnTo>
                  <a:lnTo>
                    <a:pt x="2493" y="3152"/>
                  </a:lnTo>
                  <a:lnTo>
                    <a:pt x="2208" y="3027"/>
                  </a:lnTo>
                  <a:lnTo>
                    <a:pt x="2101" y="3294"/>
                  </a:lnTo>
                  <a:lnTo>
                    <a:pt x="1870" y="3116"/>
                  </a:lnTo>
                  <a:lnTo>
                    <a:pt x="1674" y="3348"/>
                  </a:lnTo>
                  <a:lnTo>
                    <a:pt x="1496" y="3116"/>
                  </a:lnTo>
                  <a:lnTo>
                    <a:pt x="1264" y="3294"/>
                  </a:lnTo>
                  <a:lnTo>
                    <a:pt x="1140" y="3027"/>
                  </a:lnTo>
                  <a:lnTo>
                    <a:pt x="872" y="3152"/>
                  </a:lnTo>
                  <a:lnTo>
                    <a:pt x="819" y="2849"/>
                  </a:lnTo>
                  <a:lnTo>
                    <a:pt x="534" y="2903"/>
                  </a:lnTo>
                  <a:lnTo>
                    <a:pt x="552" y="2600"/>
                  </a:lnTo>
                  <a:lnTo>
                    <a:pt x="249" y="2564"/>
                  </a:lnTo>
                  <a:lnTo>
                    <a:pt x="356" y="2297"/>
                  </a:lnTo>
                  <a:lnTo>
                    <a:pt x="71" y="2190"/>
                  </a:lnTo>
                  <a:lnTo>
                    <a:pt x="249" y="1941"/>
                  </a:lnTo>
                  <a:lnTo>
                    <a:pt x="0" y="1781"/>
                  </a:lnTo>
                  <a:lnTo>
                    <a:pt x="231" y="1585"/>
                  </a:lnTo>
                  <a:lnTo>
                    <a:pt x="18" y="1353"/>
                  </a:lnTo>
                  <a:lnTo>
                    <a:pt x="302" y="1211"/>
                  </a:lnTo>
                  <a:lnTo>
                    <a:pt x="160" y="944"/>
                  </a:lnTo>
                  <a:lnTo>
                    <a:pt x="445" y="890"/>
                  </a:lnTo>
                  <a:lnTo>
                    <a:pt x="374" y="588"/>
                  </a:lnTo>
                  <a:lnTo>
                    <a:pt x="677" y="605"/>
                  </a:lnTo>
                  <a:lnTo>
                    <a:pt x="694" y="303"/>
                  </a:lnTo>
                  <a:lnTo>
                    <a:pt x="979" y="392"/>
                  </a:lnTo>
                  <a:lnTo>
                    <a:pt x="1051" y="107"/>
                  </a:lnTo>
                  <a:lnTo>
                    <a:pt x="1318" y="267"/>
                  </a:lnTo>
                  <a:lnTo>
                    <a:pt x="1460" y="0"/>
                  </a:lnTo>
                  <a:lnTo>
                    <a:pt x="1674" y="21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pic>
          <p:nvPicPr>
            <p:cNvPr id="13" name="Seal Texture" descr="Award seal texture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653" t="-3302" r="-1448"/>
            <a:stretch/>
          </p:blipFill>
          <p:spPr bwMode="auto">
            <a:xfrm>
              <a:off x="0" y="0"/>
              <a:ext cx="1895475" cy="189547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15" name="TextBox 14"/>
          <p:cNvSpPr txBox="1"/>
          <p:nvPr/>
        </p:nvSpPr>
        <p:spPr>
          <a:xfrm>
            <a:off x="4191000" y="5699760"/>
            <a:ext cx="1760220" cy="1046441"/>
          </a:xfrm>
          <a:prstGeom prst="rect">
            <a:avLst/>
          </a:prstGeom>
          <a:noFill/>
        </p:spPr>
        <p:txBody>
          <a:bodyPr wrap="square" lIns="101882" tIns="50941" rIns="101882" bIns="50941" rtlCol="0">
            <a:spAutoFit/>
          </a:bodyPr>
          <a:lstStyle/>
          <a:p>
            <a:r>
              <a:rPr lang="en-US" sz="6000" b="1" normalizeH="1" dirty="0">
                <a:ln w="31750">
                  <a:solidFill>
                    <a:schemeClr val="tx1"/>
                  </a:solidFill>
                </a:ln>
                <a:latin typeface="+mj-lt"/>
              </a:rPr>
              <a:t>2013</a:t>
            </a:r>
            <a:endParaRPr lang="en-US" sz="8900" b="1" normalizeH="1" dirty="0">
              <a:ln w="31750">
                <a:solidFill>
                  <a:schemeClr val="tx1"/>
                </a:solidFill>
              </a:ln>
              <a:latin typeface="+mj-lt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754380" y="2590801"/>
            <a:ext cx="8549640" cy="1666028"/>
          </a:xfrm>
          <a:prstGeom prst="rect">
            <a:avLst/>
          </a:prstGeom>
        </p:spPr>
        <p:txBody>
          <a:bodyPr vert="horz" lIns="101882" tIns="50941" rIns="101882" bIns="5094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0700" dirty="0"/>
              <a:t>INTEL</a:t>
            </a:r>
          </a:p>
        </p:txBody>
      </p:sp>
      <p:pic>
        <p:nvPicPr>
          <p:cNvPr id="17" name="Picture 16" descr="humorawardslogo-large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5613400"/>
            <a:ext cx="3688080" cy="126661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619479" y="4318001"/>
            <a:ext cx="4761358" cy="718430"/>
          </a:xfrm>
          <a:prstGeom prst="rect">
            <a:avLst/>
          </a:prstGeom>
          <a:noFill/>
        </p:spPr>
        <p:txBody>
          <a:bodyPr wrap="none" lIns="101882" tIns="50941" rIns="101882" bIns="50941" rtlCol="0">
            <a:spAutoFit/>
          </a:bodyPr>
          <a:lstStyle/>
          <a:p>
            <a:pPr algn="ctr"/>
            <a:r>
              <a:rPr lang="en-US" dirty="0" smtClean="0"/>
              <a:t>For their use of humor when welcoming</a:t>
            </a:r>
          </a:p>
          <a:p>
            <a:pPr algn="ctr"/>
            <a:r>
              <a:rPr lang="en-US" dirty="0" smtClean="0"/>
              <a:t>new employees and staff.</a:t>
            </a:r>
            <a:endParaRPr lang="en-US" dirty="0"/>
          </a:p>
        </p:txBody>
      </p:sp>
      <p:pic>
        <p:nvPicPr>
          <p:cNvPr id="18" name="Picture 17" descr="brain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480" y="4663440"/>
            <a:ext cx="1508760" cy="1720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807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humorppt">
  <a:themeElements>
    <a:clrScheme name="Humor">
      <a:dk1>
        <a:srgbClr val="0F243E"/>
      </a:dk1>
      <a:lt1>
        <a:sysClr val="window" lastClr="FFFFFF"/>
      </a:lt1>
      <a:dk2>
        <a:srgbClr val="17365D"/>
      </a:dk2>
      <a:lt2>
        <a:srgbClr val="EEECE1"/>
      </a:lt2>
      <a:accent1>
        <a:srgbClr val="00CCFF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xline Pro">
      <a:majorFont>
        <a:latin typeface="DaxlinePro-ExtraBold"/>
        <a:ea typeface=""/>
        <a:cs typeface=""/>
      </a:majorFont>
      <a:minorFont>
        <a:latin typeface="DaxlinePro-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humorppt</Template>
  <TotalTime>34175</TotalTime>
  <Words>59</Words>
  <Application>Microsoft Macintosh PowerPoint</Application>
  <PresentationFormat>Custom</PresentationFormat>
  <Paragraphs>22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humorppt</vt:lpstr>
      <vt:lpstr>THE [AWARD NAME GOES HERE] for [HIGH-LEVEL AWARD CRITERIA] GOES TO</vt:lpstr>
      <vt:lpstr>THE HUMOROUS BEGINNINGS AWARD for Best Onboarding Program  GOES TO</vt:lpstr>
    </vt:vector>
  </TitlesOfParts>
  <Company>Procter &amp; Gamble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Humor in the Workplace</dc:title>
  <dc:creator>tarvin.a</dc:creator>
  <cp:lastModifiedBy>Andrew Tarvin</cp:lastModifiedBy>
  <cp:revision>412</cp:revision>
  <cp:lastPrinted>2013-05-02T22:40:47Z</cp:lastPrinted>
  <dcterms:created xsi:type="dcterms:W3CDTF">2012-10-02T13:53:44Z</dcterms:created>
  <dcterms:modified xsi:type="dcterms:W3CDTF">2013-05-16T21:14:46Z</dcterms:modified>
</cp:coreProperties>
</file>